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itchFamily="2" charset="-128"/>
      <p:regular r:id="rId11"/>
    </p:embeddedFont>
    <p:embeddedFont>
      <p:font typeface="DM Sans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71DF7-56F7-BB4C-B510-B3E7AB7EA551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88EE-7D31-C545-B5A5-EF75049C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5474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Awareness Training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050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Recognizing and Avoiding Phishing Attacks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11171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11933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095518"/>
            <a:ext cx="239244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Mudasir Jamali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9225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Phishing?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Phishing is a cyber attack that uses deceptive tactics to trick people into revealing sensitive information, like passwords and credit card numbers.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training will teach you to identify and avoid phishing attempts to protect your personal and organizational data.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55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708" y="3105507"/>
            <a:ext cx="8382119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Common Phishing Attacks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2708" y="4080748"/>
            <a:ext cx="6500693" cy="1856780"/>
          </a:xfrm>
          <a:prstGeom prst="roundRect">
            <a:avLst>
              <a:gd name="adj" fmla="val 46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3925" y="4291965"/>
            <a:ext cx="267950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Email Phishing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3925" y="4749046"/>
            <a:ext cx="607826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 emails pretending to be from legitimate sources. Example: Emails claiming a bank account is frozen.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6998" y="4080748"/>
            <a:ext cx="6500693" cy="1856780"/>
          </a:xfrm>
          <a:prstGeom prst="roundRect">
            <a:avLst>
              <a:gd name="adj" fmla="val 46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8215" y="4291965"/>
            <a:ext cx="267950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Spear Phishing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28215" y="4749046"/>
            <a:ext cx="6078260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attacks directed at specific individuals or organizations. Example: Emails posing as a coworker requesting a wire transfer.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2708" y="6141125"/>
            <a:ext cx="6500693" cy="1531025"/>
          </a:xfrm>
          <a:prstGeom prst="roundRect">
            <a:avLst>
              <a:gd name="adj" fmla="val 55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3925" y="6352342"/>
            <a:ext cx="267950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Whaling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3925" y="6809423"/>
            <a:ext cx="607826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Phishing attacks aimed at high-profile targets like executives. Example: Emails mimicking a CEO's assistant.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6998" y="6141125"/>
            <a:ext cx="6500693" cy="1531025"/>
          </a:xfrm>
          <a:prstGeom prst="roundRect">
            <a:avLst>
              <a:gd name="adj" fmla="val 55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8215" y="6352342"/>
            <a:ext cx="2993469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Vishing &amp; Smishing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28215" y="6809423"/>
            <a:ext cx="607826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Vishing is phishing via phone calls. Smishing is phishing through text messages.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6896"/>
            <a:ext cx="92540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Phishing Emails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265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422" y="3299222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226594"/>
            <a:ext cx="30844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3712726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of non-specific salutations like "Dear Customer."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32265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02568" y="3299222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3226594"/>
            <a:ext cx="29026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Urgent Language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3712726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Phrases creating a sense of urgency like "Immediate action required!"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2265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38122" y="3299222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3226594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Suspicious Links/Attachments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4068961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Unexpected links or files.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2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4034" y="5285780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462326" y="5213152"/>
            <a:ext cx="38506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Poor Language Quality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462326" y="5699284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Spelling and grammatical errors.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3547" y="52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16058" y="5285780"/>
            <a:ext cx="302300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27563" y="5213152"/>
            <a:ext cx="45793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Unusual Sender Addresses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27563" y="5699284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 addresses that do not match the organization’s domain.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69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Analyzing Links &amp; URLs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72724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485436"/>
            <a:ext cx="29036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Hover Over Links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3971568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 hover over links to reveal the actual URL before clicking.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272724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3485436"/>
            <a:ext cx="30151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Check for HTTPS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3971568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the URL begins with "https://" for a secure connection.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31495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309" y="6073140"/>
            <a:ext cx="35946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Look for Misspellings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8309" y="6559272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 cautious of domains with slight misspellings.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793790"/>
            <a:ext cx="7724061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Spotting Phishing Websites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5" y="1658422"/>
            <a:ext cx="902732" cy="1444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5345" y="1838920"/>
            <a:ext cx="329386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Unusual Domain Names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5345" y="2243971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Variations in domain names (e.g., using .net instead of .com).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5" y="3102769"/>
            <a:ext cx="902732" cy="1444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5345" y="3283268"/>
            <a:ext cx="401276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Lack of Contact Information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5345" y="3688318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Absence of legitimate contact details.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65" y="4547116"/>
            <a:ext cx="902732" cy="1444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5345" y="4727615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Poor Design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5345" y="5132665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Websites that appear unprofessional or poorly constructed.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65" y="5991463"/>
            <a:ext cx="902732" cy="1444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5345" y="6171962"/>
            <a:ext cx="495502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Requests for Sensitive Information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5345" y="6577013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Legitimate organizations will not ask for sensitive data via email.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114441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Social Engineering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3308390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Impersonation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437453"/>
            <a:ext cx="52392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Pretending to be a trusted individual or organization.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3586" y="447103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271367"/>
            <a:ext cx="29592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Creating Urgency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757499"/>
            <a:ext cx="49128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Instilling fear or urgency to prompt hasty actions.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7394" y="5791081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591413"/>
            <a:ext cx="45583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 Good to Be True Offers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077545"/>
            <a:ext cx="45583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Promotions or prizes that seem unrealistic.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45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80573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096816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897148"/>
            <a:ext cx="52900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Attacks Are Prevalent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383280"/>
            <a:ext cx="52900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threats can have severe consequences.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931325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054793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2504" y="447103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271367"/>
            <a:ext cx="65355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Awareness and Vigilance Are Essential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757499"/>
            <a:ext cx="6535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They're crucial defenses against phishing attacks.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42901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2504" y="5845254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645587"/>
            <a:ext cx="50719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Always Verify the Authenticity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131719"/>
            <a:ext cx="50719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requests for sensitive information.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Mudasir Nokhab</cp:lastModifiedBy>
  <cp:revision>2</cp:revision>
  <dcterms:created xsi:type="dcterms:W3CDTF">2025-01-28T07:23:37Z</dcterms:created>
  <dcterms:modified xsi:type="dcterms:W3CDTF">2025-01-28T09:38:00Z</dcterms:modified>
</cp:coreProperties>
</file>